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58" y="1857364"/>
            <a:ext cx="89367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Памятки по БЖ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142852"/>
            <a:ext cx="439875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416167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9875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24703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56675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3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Воробьева</dc:creator>
  <cp:lastModifiedBy>Наталья Воробьева</cp:lastModifiedBy>
  <cp:revision>2</cp:revision>
  <dcterms:created xsi:type="dcterms:W3CDTF">2020-03-26T07:49:18Z</dcterms:created>
  <dcterms:modified xsi:type="dcterms:W3CDTF">2020-03-26T07:56:45Z</dcterms:modified>
</cp:coreProperties>
</file>