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4" r:id="rId7"/>
    <p:sldId id="25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ADA"/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47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5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0"/>
            <a:ext cx="6840760" cy="1470025"/>
          </a:xfrm>
        </p:spPr>
        <p:txBody>
          <a:bodyPr>
            <a:noAutofit/>
          </a:bodyPr>
          <a:lstStyle/>
          <a:p>
            <a:r>
              <a:rPr lang="ru-RU" sz="1800" dirty="0"/>
              <a:t>Муниципальное </a:t>
            </a:r>
            <a:r>
              <a:rPr lang="ru-RU" sz="1800" dirty="0" smtClean="0"/>
              <a:t>дошкольное образовательное </a:t>
            </a:r>
            <a:r>
              <a:rPr lang="ru-RU" sz="1800" dirty="0"/>
              <a:t>учреждение</a:t>
            </a:r>
            <a:r>
              <a:rPr lang="ru-RU" sz="1800" b="1" dirty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детский сад № 1 «Ручеёк»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5924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0622" t="20408" r="24014" b="16315"/>
          <a:stretch>
            <a:fillRect/>
          </a:stretch>
        </p:blipFill>
        <p:spPr bwMode="auto">
          <a:xfrm>
            <a:off x="2051720" y="980728"/>
            <a:ext cx="597666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3960440" cy="1152128"/>
          </a:xfrm>
        </p:spPr>
        <p:txBody>
          <a:bodyPr>
            <a:normAutofit fontScale="90000"/>
          </a:bodyPr>
          <a:lstStyle/>
          <a:p>
            <a:pPr indent="-457200"/>
            <a:r>
              <a:rPr lang="ru-RU" sz="2800" dirty="0" smtClean="0"/>
              <a:t>     </a:t>
            </a:r>
            <a:r>
              <a:rPr lang="ru-RU" sz="2800" i="1" dirty="0" smtClean="0"/>
              <a:t>В фестивале принимали участие 43 воспитанника  от 3 до 7 лет  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149080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/>
              <a:t>Открытие фестиваля  началось с </a:t>
            </a:r>
            <a:r>
              <a:rPr lang="ru-RU" sz="2500" i="1" dirty="0" err="1" smtClean="0"/>
              <a:t>флешмоба</a:t>
            </a:r>
            <a:r>
              <a:rPr lang="ru-RU" sz="2500" i="1" dirty="0" smtClean="0"/>
              <a:t> </a:t>
            </a:r>
          </a:p>
          <a:p>
            <a:pPr algn="ctr"/>
            <a:r>
              <a:rPr lang="ru-RU" sz="2500" i="1" dirty="0" smtClean="0"/>
              <a:t>«В поход пойдем»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5" name="Рисунок 4" descr="C:\Users\1\Pictures\Изображение\2021-22\4 D, 20.05\IMG_20220520_1118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08069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сайт\2022г\Фестиваль 4 D\IMG_20220520_104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4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/>
              <a:t>Вниманию детей были представлены </a:t>
            </a:r>
            <a:br>
              <a:rPr lang="ru-RU" sz="2500" i="1" dirty="0" smtClean="0"/>
            </a:br>
            <a:r>
              <a:rPr lang="ru-RU" sz="2500" i="1" dirty="0" smtClean="0"/>
              <a:t>3 площадки</a:t>
            </a:r>
            <a:endParaRPr lang="ru-RU" sz="2500" i="1" dirty="0"/>
          </a:p>
        </p:txBody>
      </p:sp>
      <p:pic>
        <p:nvPicPr>
          <p:cNvPr id="5" name="Рисунок 4" descr="C:\Users\1\Pictures\Изображение\2021-22\4 D, 20.05\24-05-2022_09-40-24\IMG-20220524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Pictures\Изображение\2021-22\4 D, 20.05\IMG_20220520_110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419475" cy="25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1\Pictures\Изображение\2021-22\4 D, 20.05\23-05-2022_09-08-53\IMG-20220523-WA000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3240360" cy="24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58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906072" cy="1143000"/>
          </a:xfrm>
        </p:spPr>
        <p:txBody>
          <a:bodyPr>
            <a:normAutofit fontScale="90000"/>
          </a:bodyPr>
          <a:lstStyle/>
          <a:p>
            <a:r>
              <a:rPr lang="ru-RU" sz="2500" b="1" i="1" dirty="0" smtClean="0"/>
              <a:t>1 площадка -«Дружба зарождается в игре»</a:t>
            </a:r>
            <a:br>
              <a:rPr lang="ru-RU" sz="2500" b="1" i="1" dirty="0" smtClean="0"/>
            </a:br>
            <a:r>
              <a:rPr lang="ru-RU" sz="2500" i="1" dirty="0" smtClean="0"/>
              <a:t>(игры –</a:t>
            </a:r>
            <a:r>
              <a:rPr lang="ru-RU" sz="2500" i="1" dirty="0" smtClean="0"/>
              <a:t>эксперименты: «Волшебные карандаши», </a:t>
            </a:r>
            <a:br>
              <a:rPr lang="ru-RU" sz="2500" i="1" dirty="0" smtClean="0"/>
            </a:br>
            <a:r>
              <a:rPr lang="ru-RU" sz="2500" i="1" dirty="0" smtClean="0"/>
              <a:t>«Надуй </a:t>
            </a:r>
            <a:r>
              <a:rPr lang="ru-RU" sz="2500" i="1" dirty="0" smtClean="0"/>
              <a:t>шарик», «Вулкан</a:t>
            </a:r>
            <a:r>
              <a:rPr lang="ru-RU" sz="2500" i="1" dirty="0" smtClean="0"/>
              <a:t>» )</a:t>
            </a:r>
            <a:endParaRPr lang="ru-RU" sz="2500" i="1" dirty="0"/>
          </a:p>
        </p:txBody>
      </p:sp>
      <p:pic>
        <p:nvPicPr>
          <p:cNvPr id="4" name="Содержимое 3" descr="C:\Users\1\Desktop\сайт\2022г\Фестиваль 4 D\IMG_20220520_11031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9534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esktop\сайт\2022г\Фестиваль 4 D\IMG_20220520_1109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1\Pictures\Изображение\2021-22\4 D, 20.05\IMG_20220520_111155.jpg"/>
          <p:cNvPicPr/>
          <p:nvPr/>
        </p:nvPicPr>
        <p:blipFill>
          <a:blip r:embed="rId5" cstate="print"/>
          <a:srcRect t="28791"/>
          <a:stretch>
            <a:fillRect/>
          </a:stretch>
        </p:blipFill>
        <p:spPr bwMode="auto">
          <a:xfrm>
            <a:off x="5364088" y="4509120"/>
            <a:ext cx="26642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Pictures\Изображение\2021-22\4 D, 20.05\IMG_20220520_1104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581128"/>
            <a:ext cx="2657475" cy="199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670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067128" cy="1143000"/>
          </a:xfrm>
        </p:spPr>
        <p:txBody>
          <a:bodyPr>
            <a:normAutofit/>
          </a:bodyPr>
          <a:lstStyle/>
          <a:p>
            <a:r>
              <a:rPr lang="ru-RU" sz="2500" b="1" i="1" dirty="0" smtClean="0"/>
              <a:t>2 площадка –</a:t>
            </a:r>
            <a:br>
              <a:rPr lang="ru-RU" sz="2500" b="1" i="1" dirty="0" smtClean="0"/>
            </a:br>
            <a:r>
              <a:rPr lang="ru-RU" sz="2500" b="1" dirty="0" smtClean="0"/>
              <a:t>«Туристические тропинки»</a:t>
            </a:r>
            <a:r>
              <a:rPr lang="ru-RU" sz="2500" dirty="0" smtClean="0"/>
              <a:t>  </a:t>
            </a:r>
            <a:endParaRPr lang="ru-RU" sz="2500" dirty="0"/>
          </a:p>
        </p:txBody>
      </p:sp>
      <p:pic>
        <p:nvPicPr>
          <p:cNvPr id="5" name="Содержимое 4" descr="C:\Users\1\Pictures\Изображение\2021-22\4 D, 20.05\23-05-2022_09-08-53\IMG-20220523-WA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304256" cy="35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Pictures\Изображение\2021-22\4 D, 20.05\23-05-2022_09-08-53\IMG-20220523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47981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Pictures\Изображение\2021-22\4 D, 20.05\23-05-2022_09-08-53\IMG-20220523-WA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72"/>
            <a:ext cx="2752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62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2500" b="1" i="1" dirty="0" smtClean="0"/>
              <a:t>3 </a:t>
            </a:r>
            <a:r>
              <a:rPr lang="ru-RU" sz="2500" b="1" i="1" dirty="0" smtClean="0"/>
              <a:t>площадка </a:t>
            </a:r>
            <a:r>
              <a:rPr lang="ru-RU" sz="2500" b="1" i="1" dirty="0" smtClean="0"/>
              <a:t>– </a:t>
            </a:r>
            <a:r>
              <a:rPr lang="ru-RU" sz="2500" b="1" dirty="0" smtClean="0"/>
              <a:t>«Мастерская»</a:t>
            </a:r>
            <a:r>
              <a:rPr lang="ru-RU" sz="2500" dirty="0" smtClean="0"/>
              <a:t> </a:t>
            </a:r>
            <a:br>
              <a:rPr lang="ru-RU" sz="2500" dirty="0" smtClean="0"/>
            </a:br>
            <a:r>
              <a:rPr lang="ru-RU" sz="2500" dirty="0" smtClean="0"/>
              <a:t>(создание плаката «Углич- капелька России»)</a:t>
            </a:r>
            <a:endParaRPr lang="ru-RU" sz="2500" b="1" dirty="0"/>
          </a:p>
        </p:txBody>
      </p:sp>
      <p:pic>
        <p:nvPicPr>
          <p:cNvPr id="4" name="Содержимое 3" descr="C:\Users\1\Desktop\сайт\2022г\Фестиваль 4 D\IMG-20220524-WA0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164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1\Desktop\сайт\2022г\Фестиваль 4 D\IMG-20220524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48245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39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128" y="260648"/>
            <a:ext cx="78488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      </a:t>
            </a:r>
            <a:r>
              <a:rPr lang="ru-RU" sz="2000" i="1" dirty="0" smtClean="0"/>
              <a:t>Фестиваль 4</a:t>
            </a:r>
            <a:r>
              <a:rPr lang="en-US" sz="2000" i="1" dirty="0" smtClean="0"/>
              <a:t>D </a:t>
            </a:r>
            <a:r>
              <a:rPr lang="ru-RU" sz="2000" i="1" dirty="0" smtClean="0"/>
              <a:t>прошел весело, интересно и познавательно. </a:t>
            </a:r>
            <a:r>
              <a:rPr lang="ru-RU" sz="2000" b="1" i="1" dirty="0" smtClean="0"/>
              <a:t> </a:t>
            </a:r>
            <a:endParaRPr lang="ru-RU" sz="2000" b="1" i="1" dirty="0" smtClean="0"/>
          </a:p>
          <a:p>
            <a:pPr algn="ctr"/>
            <a:r>
              <a:rPr lang="ru-RU" sz="2000" i="1" dirty="0" smtClean="0"/>
              <a:t>Всех </a:t>
            </a:r>
            <a:r>
              <a:rPr lang="ru-RU" sz="2000" i="1" dirty="0" smtClean="0"/>
              <a:t>участников наградили медальками и сладкими подарками. Завершился праздник веселым </a:t>
            </a:r>
            <a:r>
              <a:rPr lang="ru-RU" sz="2000" i="1" dirty="0" err="1" smtClean="0"/>
              <a:t>флешмобом</a:t>
            </a:r>
            <a:r>
              <a:rPr lang="ru-RU" sz="2000" i="1" dirty="0" smtClean="0"/>
              <a:t>.  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C:\Users\1\Pictures\Изображение\2021-22\4 D, 20.05\23-05-2022_09-08-53\IMG-20220523-WA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305983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Pictures\Изображение\2021-22\4 D, 20.05\IMG_20220520_1115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961060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1\Pictures\Изображение\2021-22\4 D, 20.05\IMG_20220520_1126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68760"/>
            <a:ext cx="42484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9402" t="18803" r="28487" b="11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6046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72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дошкольное образовательное учреждение  детский сад № 1 «Ручеёк» </vt:lpstr>
      <vt:lpstr>     В фестивале принимали участие 43 воспитанника  от 3 до 7 лет  </vt:lpstr>
      <vt:lpstr>Вниманию детей были представлены  3 площадки</vt:lpstr>
      <vt:lpstr>1 площадка -«Дружба зарождается в игре» (игры –эксперименты: «Волшебные карандаши»,  «Надуй шарик», «Вулкан» )</vt:lpstr>
      <vt:lpstr>2 площадка – «Туристические тропинки»  </vt:lpstr>
      <vt:lpstr>3 площадка – «Мастерская»  (создание плаката «Углич- капелька России»)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29</cp:revision>
  <dcterms:created xsi:type="dcterms:W3CDTF">2013-01-06T18:32:13Z</dcterms:created>
  <dcterms:modified xsi:type="dcterms:W3CDTF">2022-05-26T06:51:30Z</dcterms:modified>
</cp:coreProperties>
</file>